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theme" Target="theme/theme2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did you figure out that nine is the highest-numbered card?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We'll walk through an example in more detail in just a moment.</a:t>
            </a:r>
          </a:p>
          <a:p>
            <a:r>
              <a:rPr lang="en-US" dirty="0" smtClean="0"/>
              <a:t>First, let's tie this back to our discussion of arrays.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04--write a for loop (initialize x to 1, run while x &lt; 10, increment x by 1)&gt;&gt;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for loop, we can repeatedly increase i to iterate over our array!</a:t>
            </a:r>
          </a:p>
          <a:p>
            <a:r>
              <a:rPr lang="en-US" dirty="0" smtClean="0"/>
              <a:t>The code on the right will log each element in the array, *no matter how many there are!*</a:t>
            </a:r>
          </a:p>
          <a:p>
            <a:r>
              <a:rPr lang="en-US" dirty="0" smtClean="0"/>
              <a:t>It does the same thing as the longer version below, but is easier and shorter to read.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By incrementing 'i', we can 'move' to the next element in an array.</a:t>
            </a:r>
          </a:p>
          <a:p>
            <a:r>
              <a:rPr lang="en-US" dirty="0" smtClean="0"/>
              <a:t>We start at 0, go until i has reached the end of the array, and we get there by incrementing i.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05--log each element in an array using a for loop&gt;&gt;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for loop, we can teach a computer to find the highest-numbered card the way we did at the beginning of the lesson.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06--iterate through an array using a for loop and add each item to a 'total' variable&gt;&gt;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of us probably went through this process, even if we went through it very quickly.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we iterate over an array, we are repeating a process for each item in the array.</a:t>
            </a:r>
          </a:p>
          <a:p>
            <a:r>
              <a:rPr lang="en-US" dirty="0" smtClean="0"/>
              <a:t>What process are we repeating in this example?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01--what is iteration?&gt;&gt;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code only works if the highest card is the first in the array, so we would need to have</a:t>
            </a:r>
          </a:p>
          <a:p>
            <a:r>
              <a:rPr lang="en-US" dirty="0" smtClean="0"/>
              <a:t>many more conditional statements to go through the whole array.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If we know the number of elements in an array, we can always solve array-centric problems with </a:t>
            </a:r>
          </a:p>
          <a:p>
            <a:r>
              <a:rPr lang="en-US" dirty="0" smtClean="0"/>
              <a:t>repetitious code.</a:t>
            </a:r>
          </a:p>
          <a:p>
            <a:r>
              <a:rPr lang="en-US" dirty="0" smtClean="0"/>
              <a:t>However, iteration lets us solve array-centric problems for arrays of *any* length.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code can iterate with for loops.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There are many types of loops in programming and in JavaScript, </a:t>
            </a:r>
          </a:p>
          <a:p>
            <a:r>
              <a:rPr lang="en-US" dirty="0" smtClean="0"/>
              <a:t>but for now we'll focus on one of the oldest and most common: the for loop.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02--what are the parts of a for loop&gt;&gt;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Typically used to initialize a counter variable that will be used in the Condition. </a:t>
            </a:r>
          </a:p>
          <a:p>
            <a:r>
              <a:rPr lang="en-US" dirty="0" smtClean="0"/>
              <a:t>This expression is often used to declare new variables with var or let keywords. </a:t>
            </a:r>
          </a:p>
          <a:p>
            <a:r>
              <a:rPr lang="en-US" dirty="0" smtClean="0"/>
              <a:t>Variables declared with var are not local to the loop (can be accessed outside the loop).</a:t>
            </a:r>
          </a:p>
          <a:p>
            <a:r>
              <a:rPr lang="en-US" dirty="0" smtClean="0"/>
              <a:t>Variables declared with let are local to the the loop (can only be accessed inside the loop).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conditional expression is evaluated before each loop iteration. </a:t>
            </a:r>
          </a:p>
          <a:p>
            <a:r>
              <a:rPr lang="en-US" dirty="0" smtClean="0"/>
              <a:t>If this expression evaluates to true, statement is executed. </a:t>
            </a:r>
          </a:p>
          <a:p>
            <a:r>
              <a:rPr lang="en-US" dirty="0" smtClean="0"/>
              <a:t>If the expression evaluates to false, execution skips the for loop entirely (like an if statement).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expression is evaluated at the end of each loop iteration. </a:t>
            </a:r>
          </a:p>
          <a:p>
            <a:r>
              <a:rPr lang="en-US" dirty="0" smtClean="0"/>
              <a:t>This occurs before the next evaluation of the Condition (the second part). </a:t>
            </a:r>
          </a:p>
          <a:p>
            <a:r>
              <a:rPr lang="en-US" dirty="0" smtClean="0"/>
              <a:t>Generally. the Afterthought is used to update or increment the counter variable </a:t>
            </a:r>
          </a:p>
          <a:p>
            <a:r>
              <a:rPr lang="en-US" dirty="0" smtClean="0"/>
              <a:t>initialized in the Initializer (the first part)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03--when does the Afterthought run?&gt;&gt;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code that gets run every loop cycle.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notesSlide" Target="../notesSlides/notesSlide8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notesSlide" Target="../notesSlides/notesSlide9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notesSlide" Target="../notesSlides/notesSlide10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notesSlide" Target="../notesSlides/notesSlide1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Relationship Id="rId9" Type="http://schemas.openxmlformats.org/officeDocument/2006/relationships/notesSlide" Target="../notesSlides/notesSlide1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notesSlide" Target="../notesSlides/notesSlide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notesSlide" Target="../notesSlides/notesSlide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notesSlide" Target="../notesSlides/notesSlide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notesSlide" Target="../notesSlides/notesSlide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notesSlide" Target="../notesSlides/notesSlide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notesSlide" Target="../notesSlides/notesSlide6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Arrays &amp; Iteration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Afterthought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792" y="2257298"/>
            <a:ext cx="3913632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F54242"/>
                </a:solidFill>
                <a:latin typeface="Arial" pitchFamily="34" charset="0"/>
                <a:cs typeface="Arial" pitchFamily="34" charset="0"/>
              </a:rPr>
              <a:t>Runs at the end of each cycle of the loop: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925318"/>
            <a:ext cx="411670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"This is how I get from where I start to where I stop."</a:t>
            </a:r>
            <a:endParaRPr lang="en-US" sz="15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172304"/>
            <a:ext cx="3785616" cy="13703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Body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01748"/>
            <a:ext cx="3262122" cy="906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code to execute until the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condition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is false: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3071368"/>
            <a:ext cx="316801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"This is the process I'm repeating."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172304"/>
            <a:ext cx="3785616" cy="13703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For Loop Example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3791" y="2529840"/>
            <a:ext cx="2538578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27B830"/>
                </a:solidFill>
                <a:latin typeface="Arial" pitchFamily="34" charset="0"/>
                <a:cs typeface="Arial" pitchFamily="34" charset="0"/>
              </a:rPr>
              <a:t>Initializer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4287F5"/>
                </a:solidFill>
                <a:latin typeface="Arial" pitchFamily="34" charset="0"/>
                <a:cs typeface="Arial" pitchFamily="34" charset="0"/>
              </a:rPr>
              <a:t>Condition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F54242"/>
                </a:solidFill>
                <a:latin typeface="Arial" pitchFamily="34" charset="0"/>
                <a:cs typeface="Arial" pitchFamily="34" charset="0"/>
              </a:rPr>
              <a:t>Afterthought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0400" y="2551267"/>
            <a:ext cx="2651760" cy="95993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72453" y="2321306"/>
            <a:ext cx="86487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Output: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6672453" y="2708910"/>
            <a:ext cx="310896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6672453" y="2966974"/>
            <a:ext cx="310896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6672453" y="3225038"/>
            <a:ext cx="310896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200" dirty="0"/>
          </a:p>
        </p:txBody>
      </p:sp>
      <p:sp>
        <p:nvSpPr>
          <p:cNvPr id="15" name="Object 15"/>
          <p:cNvSpPr txBox="1"/>
          <p:nvPr/>
        </p:nvSpPr>
        <p:spPr>
          <a:xfrm>
            <a:off x="6672453" y="3483102"/>
            <a:ext cx="310896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Iterating over an Array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680" y="1431036"/>
            <a:ext cx="3200400" cy="32004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1250625"/>
            <a:ext cx="4023360" cy="106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2000" y="2408255"/>
            <a:ext cx="2377440" cy="24035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Example: Cards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1645666"/>
            <a:ext cx="4059936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the highest-numbered card in this hand?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313686"/>
            <a:ext cx="2743200" cy="20574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2093793"/>
            <a:ext cx="4023360" cy="18748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559880" y="1431290"/>
            <a:ext cx="246888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We've Covered: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559880" y="1962150"/>
            <a:ext cx="171259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559880" y="2258314"/>
            <a:ext cx="727745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Iteration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For Loops: Initializer, Condition, Afterthought, and Body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Accessing Array Elements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Iterating Over Arrays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559880" y="3823970"/>
            <a:ext cx="4391406" cy="779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practice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iteration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with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for loops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8600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285238"/>
            <a:ext cx="61436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Define iteration.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List the three clauses of a for loop.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Iterate over an array using a for loop.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Cards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261972"/>
            <a:ext cx="4059936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the highest-numbered card in this hand?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929992"/>
            <a:ext cx="4023360" cy="8247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522476"/>
            <a:ext cx="402336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Cards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188972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AutoNum type="arabicPeriod"/>
            </a:lvl1pPr>
            <a:lvl2pPr>
              <a:buAutoNum type="alphaLcParenR"/>
            </a:lvl2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Start at the first card.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Compare it to the next card.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Keep the highest.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Repeat the process starting at step 2.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964692"/>
            <a:ext cx="3785616" cy="37856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Iteration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792" y="2072386"/>
            <a:ext cx="1573276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Iteration</a:t>
            </a:r>
            <a:endParaRPr lang="en-US" sz="2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707386"/>
            <a:ext cx="324421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Repeating a process (lines of code)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3003550"/>
            <a:ext cx="4042410" cy="821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Helpful for processing </a:t>
            </a:r>
            <a:r>
              <a:rPr lang="en-US" sz="1500" b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every element</a:t>
            </a:r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in an </a:t>
            </a:r>
            <a:r>
              <a:rPr lang="en-US" sz="1500" b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array</a:t>
            </a:r>
            <a:endParaRPr lang="en-US" sz="15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573095"/>
            <a:ext cx="3785616" cy="2568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Power of Iteration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789813" y="2466848"/>
            <a:ext cx="191795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Without Iteration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789813" y="2906268"/>
            <a:ext cx="189738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(Don't ever do this.)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024664"/>
            <a:ext cx="3785616" cy="16656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Anatomy of a For Loop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792" y="2088134"/>
            <a:ext cx="3321558" cy="6273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loops have three clauses: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57835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27B830"/>
                </a:solidFill>
                <a:latin typeface="Arial" pitchFamily="34" charset="0"/>
                <a:cs typeface="Arial" pitchFamily="34" charset="0"/>
              </a:rPr>
              <a:t>Initializer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4287F5"/>
                </a:solidFill>
                <a:latin typeface="Arial" pitchFamily="34" charset="0"/>
                <a:cs typeface="Arial" pitchFamily="34" charset="0"/>
              </a:rPr>
              <a:t>Condition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F54242"/>
                </a:solidFill>
                <a:latin typeface="Arial" pitchFamily="34" charset="0"/>
                <a:cs typeface="Arial" pitchFamily="34" charset="0"/>
              </a:rPr>
              <a:t>Afterthought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172304"/>
            <a:ext cx="3785616" cy="13703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Initializer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466848"/>
            <a:ext cx="24437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27B830"/>
                </a:solidFill>
                <a:latin typeface="Arial" pitchFamily="34" charset="0"/>
                <a:cs typeface="Arial" pitchFamily="34" charset="0"/>
              </a:rPr>
              <a:t>Runs before the loop: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06268"/>
            <a:ext cx="274891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"This is where I want to start."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172304"/>
            <a:ext cx="3785616" cy="1370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40665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Arrays &amp; Iteration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Condition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52548"/>
            <a:ext cx="3925062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4287F5"/>
                </a:solidFill>
                <a:latin typeface="Arial" pitchFamily="34" charset="0"/>
                <a:cs typeface="Arial" pitchFamily="34" charset="0"/>
              </a:rPr>
              <a:t>A Boolean expression that stops the loop when false: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3020568"/>
            <a:ext cx="273939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"This is where I want to stop."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172304"/>
            <a:ext cx="3785616" cy="13703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2022-11-21T14:39:06Z</dcterms:created>
  <dcterms:modified xsi:type="dcterms:W3CDTF">2022-11-21T14:39:06Z</dcterms:modified>
</cp:coreProperties>
</file>